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51" r:id="rId2"/>
    <p:sldId id="306" r:id="rId3"/>
    <p:sldId id="310" r:id="rId4"/>
    <p:sldId id="308" r:id="rId5"/>
    <p:sldId id="309" r:id="rId6"/>
    <p:sldId id="345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50" r:id="rId40"/>
    <p:sldId id="349" r:id="rId41"/>
    <p:sldId id="354" r:id="rId4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62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92.png"/><Relationship Id="rId39" Type="http://schemas.openxmlformats.org/officeDocument/2006/relationships/image" Target="../media/image52.png"/><Relationship Id="rId21" Type="http://schemas.openxmlformats.org/officeDocument/2006/relationships/image" Target="../media/image40.png"/><Relationship Id="rId34" Type="http://schemas.openxmlformats.org/officeDocument/2006/relationships/image" Target="../media/image47.png"/><Relationship Id="rId42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95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91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90.png"/><Relationship Id="rId28" Type="http://schemas.openxmlformats.org/officeDocument/2006/relationships/image" Target="../media/image94.png"/><Relationship Id="rId36" Type="http://schemas.openxmlformats.org/officeDocument/2006/relationships/image" Target="../media/image49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71.png"/><Relationship Id="rId27" Type="http://schemas.openxmlformats.org/officeDocument/2006/relationships/image" Target="../media/image93.png"/><Relationship Id="rId30" Type="http://schemas.openxmlformats.org/officeDocument/2006/relationships/image" Target="../media/image42.png"/><Relationship Id="rId35" Type="http://schemas.openxmlformats.org/officeDocument/2006/relationships/image" Target="../media/image48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74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2.png"/><Relationship Id="rId21" Type="http://schemas.openxmlformats.org/officeDocument/2006/relationships/image" Target="../media/image40.png"/><Relationship Id="rId34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97.png"/><Relationship Id="rId33" Type="http://schemas.openxmlformats.org/officeDocument/2006/relationships/image" Target="../media/image50.png"/><Relationship Id="rId38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77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96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7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26" Type="http://schemas.openxmlformats.org/officeDocument/2006/relationships/image" Target="../media/image81.png"/><Relationship Id="rId39" Type="http://schemas.openxmlformats.org/officeDocument/2006/relationships/image" Target="../media/image113.png"/><Relationship Id="rId21" Type="http://schemas.openxmlformats.org/officeDocument/2006/relationships/image" Target="../media/image40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55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6.png"/><Relationship Id="rId29" Type="http://schemas.openxmlformats.org/officeDocument/2006/relationships/image" Target="../media/image103.png"/><Relationship Id="rId11" Type="http://schemas.openxmlformats.org/officeDocument/2006/relationships/image" Target="../media/image31.png"/><Relationship Id="rId24" Type="http://schemas.openxmlformats.org/officeDocument/2006/relationships/image" Target="../media/image99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" Type="http://schemas.openxmlformats.org/officeDocument/2006/relationships/image" Target="../media/image61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31" Type="http://schemas.openxmlformats.org/officeDocument/2006/relationships/image" Target="../media/image105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98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48.png"/><Relationship Id="rId8" Type="http://schemas.openxmlformats.org/officeDocument/2006/relationships/image" Target="../media/image28.png"/><Relationship Id="rId51" Type="http://schemas.openxmlformats.org/officeDocument/2006/relationships/image" Target="../media/image51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46.png"/><Relationship Id="rId20" Type="http://schemas.openxmlformats.org/officeDocument/2006/relationships/image" Target="../media/image39.png"/><Relationship Id="rId41" Type="http://schemas.openxmlformats.org/officeDocument/2006/relationships/image" Target="../media/image115.pn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20.png"/><Relationship Id="rId39" Type="http://schemas.openxmlformats.org/officeDocument/2006/relationships/image" Target="../media/image51.png"/><Relationship Id="rId21" Type="http://schemas.openxmlformats.org/officeDocument/2006/relationships/image" Target="../media/image40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123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18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122.png"/><Relationship Id="rId36" Type="http://schemas.openxmlformats.org/officeDocument/2006/relationships/image" Target="../media/image48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47.png"/><Relationship Id="rId43" Type="http://schemas.openxmlformats.org/officeDocument/2006/relationships/image" Target="../media/image2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19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29.png"/><Relationship Id="rId39" Type="http://schemas.openxmlformats.org/officeDocument/2006/relationships/image" Target="../media/image53.png"/><Relationship Id="rId21" Type="http://schemas.openxmlformats.org/officeDocument/2006/relationships/image" Target="../media/image40.png"/><Relationship Id="rId34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131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26.png"/><Relationship Id="rId28" Type="http://schemas.openxmlformats.org/officeDocument/2006/relationships/image" Target="../media/image130.png"/><Relationship Id="rId36" Type="http://schemas.openxmlformats.org/officeDocument/2006/relationships/image" Target="../media/image50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28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35.png"/><Relationship Id="rId39" Type="http://schemas.openxmlformats.org/officeDocument/2006/relationships/image" Target="../media/image49.png"/><Relationship Id="rId21" Type="http://schemas.openxmlformats.org/officeDocument/2006/relationships/image" Target="../media/image39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32" Type="http://schemas.openxmlformats.org/officeDocument/2006/relationships/image" Target="../media/image127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33.png"/><Relationship Id="rId28" Type="http://schemas.openxmlformats.org/officeDocument/2006/relationships/image" Target="../media/image136.png"/><Relationship Id="rId36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39.png"/><Relationship Id="rId44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77.png"/><Relationship Id="rId30" Type="http://schemas.openxmlformats.org/officeDocument/2006/relationships/image" Target="../media/image138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34.png"/><Relationship Id="rId33" Type="http://schemas.openxmlformats.org/officeDocument/2006/relationships/image" Target="../media/image140.png"/><Relationship Id="rId38" Type="http://schemas.openxmlformats.org/officeDocument/2006/relationships/image" Target="../media/image48.png"/><Relationship Id="rId20" Type="http://schemas.openxmlformats.org/officeDocument/2006/relationships/image" Target="../media/image132.png"/><Relationship Id="rId41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41.png"/><Relationship Id="rId39" Type="http://schemas.openxmlformats.org/officeDocument/2006/relationships/image" Target="../media/image48.png"/><Relationship Id="rId21" Type="http://schemas.openxmlformats.org/officeDocument/2006/relationships/image" Target="../media/image40.png"/><Relationship Id="rId34" Type="http://schemas.openxmlformats.org/officeDocument/2006/relationships/image" Target="../media/image147.png"/><Relationship Id="rId42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145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40.png"/><Relationship Id="rId28" Type="http://schemas.openxmlformats.org/officeDocument/2006/relationships/image" Target="../media/image81.png"/><Relationship Id="rId36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44.png"/><Relationship Id="rId44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42.png"/><Relationship Id="rId30" Type="http://schemas.openxmlformats.org/officeDocument/2006/relationships/image" Target="../media/image135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146.png"/><Relationship Id="rId38" Type="http://schemas.openxmlformats.org/officeDocument/2006/relationships/image" Target="../media/image47.png"/><Relationship Id="rId46" Type="http://schemas.openxmlformats.org/officeDocument/2006/relationships/image" Target="../media/image22.png"/><Relationship Id="rId20" Type="http://schemas.openxmlformats.org/officeDocument/2006/relationships/image" Target="../media/image39.png"/><Relationship Id="rId4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48.png"/><Relationship Id="rId39" Type="http://schemas.openxmlformats.org/officeDocument/2006/relationships/image" Target="../media/image49.png"/><Relationship Id="rId21" Type="http://schemas.openxmlformats.org/officeDocument/2006/relationships/image" Target="../media/image40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154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40.png"/><Relationship Id="rId28" Type="http://schemas.openxmlformats.org/officeDocument/2006/relationships/image" Target="../media/image150.png"/><Relationship Id="rId36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53.png"/><Relationship Id="rId44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155.png"/><Relationship Id="rId38" Type="http://schemas.openxmlformats.org/officeDocument/2006/relationships/image" Target="../media/image48.png"/><Relationship Id="rId20" Type="http://schemas.openxmlformats.org/officeDocument/2006/relationships/image" Target="../media/image39.png"/><Relationship Id="rId4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56.png"/><Relationship Id="rId39" Type="http://schemas.openxmlformats.org/officeDocument/2006/relationships/image" Target="../media/image44.png"/><Relationship Id="rId21" Type="http://schemas.openxmlformats.org/officeDocument/2006/relationships/image" Target="../media/image40.png"/><Relationship Id="rId34" Type="http://schemas.openxmlformats.org/officeDocument/2006/relationships/image" Target="../media/image163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.png"/><Relationship Id="rId29" Type="http://schemas.openxmlformats.org/officeDocument/2006/relationships/image" Target="../media/image159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95.png"/><Relationship Id="rId37" Type="http://schemas.openxmlformats.org/officeDocument/2006/relationships/image" Target="../media/image166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40.png"/><Relationship Id="rId28" Type="http://schemas.openxmlformats.org/officeDocument/2006/relationships/image" Target="../media/image158.png"/><Relationship Id="rId36" Type="http://schemas.openxmlformats.org/officeDocument/2006/relationships/image" Target="../media/image165.png"/><Relationship Id="rId49" Type="http://schemas.openxmlformats.org/officeDocument/2006/relationships/image" Target="../media/image5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61.png"/><Relationship Id="rId44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57.png"/><Relationship Id="rId30" Type="http://schemas.openxmlformats.org/officeDocument/2006/relationships/image" Target="../media/image160.png"/><Relationship Id="rId35" Type="http://schemas.openxmlformats.org/officeDocument/2006/relationships/image" Target="../media/image164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8" Type="http://schemas.openxmlformats.org/officeDocument/2006/relationships/image" Target="../media/image27.png"/><Relationship Id="rId51" Type="http://schemas.openxmlformats.org/officeDocument/2006/relationships/image" Target="../media/image168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46" Type="http://schemas.openxmlformats.org/officeDocument/2006/relationships/image" Target="../media/image51.png"/><Relationship Id="rId20" Type="http://schemas.openxmlformats.org/officeDocument/2006/relationships/image" Target="../media/image39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69.png"/><Relationship Id="rId39" Type="http://schemas.openxmlformats.org/officeDocument/2006/relationships/image" Target="../media/image54.png"/><Relationship Id="rId21" Type="http://schemas.openxmlformats.org/officeDocument/2006/relationships/image" Target="../media/image40.png"/><Relationship Id="rId34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4.png"/><Relationship Id="rId41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77.png"/><Relationship Id="rId36" Type="http://schemas.openxmlformats.org/officeDocument/2006/relationships/image" Target="../media/image51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70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65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65.png"/><Relationship Id="rId39" Type="http://schemas.openxmlformats.org/officeDocument/2006/relationships/image" Target="../media/image50.png"/><Relationship Id="rId21" Type="http://schemas.openxmlformats.org/officeDocument/2006/relationships/image" Target="../media/image40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81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177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72.png"/><Relationship Id="rId28" Type="http://schemas.openxmlformats.org/officeDocument/2006/relationships/image" Target="../media/image174.png"/><Relationship Id="rId36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76.png"/><Relationship Id="rId44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73.png"/><Relationship Id="rId30" Type="http://schemas.openxmlformats.org/officeDocument/2006/relationships/image" Target="../media/image175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65.png"/><Relationship Id="rId39" Type="http://schemas.openxmlformats.org/officeDocument/2006/relationships/image" Target="../media/image51.png"/><Relationship Id="rId21" Type="http://schemas.openxmlformats.org/officeDocument/2006/relationships/image" Target="../media/image40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180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72.png"/><Relationship Id="rId28" Type="http://schemas.openxmlformats.org/officeDocument/2006/relationships/image" Target="../media/image179.png"/><Relationship Id="rId36" Type="http://schemas.openxmlformats.org/officeDocument/2006/relationships/image" Target="../media/image48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18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98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47.png"/><Relationship Id="rId43" Type="http://schemas.openxmlformats.org/officeDocument/2006/relationships/image" Target="../media/image2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56.png"/><Relationship Id="rId26" Type="http://schemas.openxmlformats.org/officeDocument/2006/relationships/image" Target="../media/image186.png"/><Relationship Id="rId39" Type="http://schemas.openxmlformats.org/officeDocument/2006/relationships/image" Target="../media/image46.png"/><Relationship Id="rId21" Type="http://schemas.openxmlformats.org/officeDocument/2006/relationships/image" Target="../media/image39.png"/><Relationship Id="rId34" Type="http://schemas.openxmlformats.org/officeDocument/2006/relationships/image" Target="../media/image193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32" Type="http://schemas.openxmlformats.org/officeDocument/2006/relationships/image" Target="../media/image77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84.png"/><Relationship Id="rId28" Type="http://schemas.openxmlformats.org/officeDocument/2006/relationships/image" Target="../media/image188.png"/><Relationship Id="rId36" Type="http://schemas.openxmlformats.org/officeDocument/2006/relationships/image" Target="../media/image195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191.png"/><Relationship Id="rId44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4.png"/><Relationship Id="rId43" Type="http://schemas.openxmlformats.org/officeDocument/2006/relationships/image" Target="../media/image50.png"/><Relationship Id="rId48" Type="http://schemas.openxmlformats.org/officeDocument/2006/relationships/image" Target="../media/image22.png"/><Relationship Id="rId8" Type="http://schemas.openxmlformats.org/officeDocument/2006/relationships/image" Target="../media/image183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5.png"/><Relationship Id="rId33" Type="http://schemas.openxmlformats.org/officeDocument/2006/relationships/image" Target="../media/image192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20" Type="http://schemas.openxmlformats.org/officeDocument/2006/relationships/image" Target="../media/image38.png"/><Relationship Id="rId4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97.png"/><Relationship Id="rId39" Type="http://schemas.openxmlformats.org/officeDocument/2006/relationships/image" Target="../media/image45.png"/><Relationship Id="rId21" Type="http://schemas.openxmlformats.org/officeDocument/2006/relationships/image" Target="../media/image40.png"/><Relationship Id="rId34" Type="http://schemas.openxmlformats.org/officeDocument/2006/relationships/image" Target="../media/image204.png"/><Relationship Id="rId42" Type="http://schemas.openxmlformats.org/officeDocument/2006/relationships/image" Target="../media/image48.png"/><Relationship Id="rId47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29" Type="http://schemas.openxmlformats.org/officeDocument/2006/relationships/image" Target="../media/image200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202.png"/><Relationship Id="rId37" Type="http://schemas.openxmlformats.org/officeDocument/2006/relationships/image" Target="../media/image42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49" Type="http://schemas.openxmlformats.org/officeDocument/2006/relationships/image" Target="../media/image2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77.png"/><Relationship Id="rId44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196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5.png"/><Relationship Id="rId43" Type="http://schemas.openxmlformats.org/officeDocument/2006/relationships/image" Target="../media/image49.png"/><Relationship Id="rId48" Type="http://schemas.openxmlformats.org/officeDocument/2006/relationships/image" Target="../media/image54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203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20" Type="http://schemas.openxmlformats.org/officeDocument/2006/relationships/image" Target="../media/image39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08.png"/><Relationship Id="rId39" Type="http://schemas.openxmlformats.org/officeDocument/2006/relationships/image" Target="../media/image53.png"/><Relationship Id="rId21" Type="http://schemas.openxmlformats.org/officeDocument/2006/relationships/image" Target="../media/image40.png"/><Relationship Id="rId34" Type="http://schemas.openxmlformats.org/officeDocument/2006/relationships/image" Target="../media/image48.png"/><Relationship Id="rId42" Type="http://schemas.openxmlformats.org/officeDocument/2006/relationships/image" Target="../media/image8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2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210.png"/><Relationship Id="rId36" Type="http://schemas.openxmlformats.org/officeDocument/2006/relationships/image" Target="../media/image50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5.png"/><Relationship Id="rId44" Type="http://schemas.openxmlformats.org/officeDocument/2006/relationships/image" Target="../media/image21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7.png"/><Relationship Id="rId27" Type="http://schemas.openxmlformats.org/officeDocument/2006/relationships/image" Target="../media/image209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211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13.png"/><Relationship Id="rId39" Type="http://schemas.openxmlformats.org/officeDocument/2006/relationships/image" Target="../media/image50.png"/><Relationship Id="rId21" Type="http://schemas.openxmlformats.org/officeDocument/2006/relationships/image" Target="../media/image40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215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42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81.png"/><Relationship Id="rId36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217.png"/><Relationship Id="rId44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7.png"/><Relationship Id="rId27" Type="http://schemas.openxmlformats.org/officeDocument/2006/relationships/image" Target="../media/image214.png"/><Relationship Id="rId30" Type="http://schemas.openxmlformats.org/officeDocument/2006/relationships/image" Target="../media/image216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19.png"/><Relationship Id="rId39" Type="http://schemas.openxmlformats.org/officeDocument/2006/relationships/image" Target="../media/image54.png"/><Relationship Id="rId21" Type="http://schemas.openxmlformats.org/officeDocument/2006/relationships/image" Target="../media/image40.png"/><Relationship Id="rId34" Type="http://schemas.openxmlformats.org/officeDocument/2006/relationships/image" Target="../media/image49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42.png"/><Relationship Id="rId36" Type="http://schemas.openxmlformats.org/officeDocument/2006/relationships/image" Target="../media/image51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18.png"/><Relationship Id="rId27" Type="http://schemas.openxmlformats.org/officeDocument/2006/relationships/image" Target="../media/image220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22.png"/><Relationship Id="rId39" Type="http://schemas.openxmlformats.org/officeDocument/2006/relationships/image" Target="../media/image53.png"/><Relationship Id="rId21" Type="http://schemas.openxmlformats.org/officeDocument/2006/relationships/image" Target="../media/image40.png"/><Relationship Id="rId34" Type="http://schemas.openxmlformats.org/officeDocument/2006/relationships/image" Target="../media/image48.png"/><Relationship Id="rId42" Type="http://schemas.openxmlformats.org/officeDocument/2006/relationships/image" Target="../media/image22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2.png"/><Relationship Id="rId4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224.png"/><Relationship Id="rId36" Type="http://schemas.openxmlformats.org/officeDocument/2006/relationships/image" Target="../media/image50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21.png"/><Relationship Id="rId27" Type="http://schemas.openxmlformats.org/officeDocument/2006/relationships/image" Target="../media/image223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27.png"/><Relationship Id="rId39" Type="http://schemas.openxmlformats.org/officeDocument/2006/relationships/image" Target="../media/image51.png"/><Relationship Id="rId21" Type="http://schemas.openxmlformats.org/officeDocument/2006/relationships/image" Target="../media/image40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8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229.png"/><Relationship Id="rId36" Type="http://schemas.openxmlformats.org/officeDocument/2006/relationships/image" Target="../media/image48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26.png"/><Relationship Id="rId27" Type="http://schemas.openxmlformats.org/officeDocument/2006/relationships/image" Target="../media/image228.png"/><Relationship Id="rId30" Type="http://schemas.openxmlformats.org/officeDocument/2006/relationships/image" Target="../media/image230.png"/><Relationship Id="rId35" Type="http://schemas.openxmlformats.org/officeDocument/2006/relationships/image" Target="../media/image47.png"/><Relationship Id="rId43" Type="http://schemas.openxmlformats.org/officeDocument/2006/relationships/image" Target="../media/image2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31.png"/><Relationship Id="rId39" Type="http://schemas.openxmlformats.org/officeDocument/2006/relationships/image" Target="../media/image52.png"/><Relationship Id="rId21" Type="http://schemas.openxmlformats.org/officeDocument/2006/relationships/image" Target="../media/image40.png"/><Relationship Id="rId34" Type="http://schemas.openxmlformats.org/officeDocument/2006/relationships/image" Target="../media/image47.png"/><Relationship Id="rId42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233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27.png"/><Relationship Id="rId28" Type="http://schemas.openxmlformats.org/officeDocument/2006/relationships/image" Target="../media/image81.png"/><Relationship Id="rId36" Type="http://schemas.openxmlformats.org/officeDocument/2006/relationships/image" Target="../media/image49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4" Type="http://schemas.openxmlformats.org/officeDocument/2006/relationships/image" Target="../media/image23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07.png"/><Relationship Id="rId27" Type="http://schemas.openxmlformats.org/officeDocument/2006/relationships/image" Target="../media/image232.png"/><Relationship Id="rId30" Type="http://schemas.openxmlformats.org/officeDocument/2006/relationships/image" Target="../media/image234.png"/><Relationship Id="rId35" Type="http://schemas.openxmlformats.org/officeDocument/2006/relationships/image" Target="../media/image48.png"/><Relationship Id="rId43" Type="http://schemas.openxmlformats.org/officeDocument/2006/relationships/image" Target="../media/image235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184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57.png"/><Relationship Id="rId26" Type="http://schemas.openxmlformats.org/officeDocument/2006/relationships/image" Target="../media/image44.png"/><Relationship Id="rId39" Type="http://schemas.openxmlformats.org/officeDocument/2006/relationships/image" Target="../media/image22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1.png"/><Relationship Id="rId33" Type="http://schemas.openxmlformats.org/officeDocument/2006/relationships/image" Target="../media/image51.png"/><Relationship Id="rId38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9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58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39.png"/><Relationship Id="rId39" Type="http://schemas.openxmlformats.org/officeDocument/2006/relationships/image" Target="../media/image49.png"/><Relationship Id="rId21" Type="http://schemas.openxmlformats.org/officeDocument/2006/relationships/image" Target="../media/image40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5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245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241.png"/><Relationship Id="rId36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244.png"/><Relationship Id="rId44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37.png"/><Relationship Id="rId27" Type="http://schemas.openxmlformats.org/officeDocument/2006/relationships/image" Target="../media/image240.png"/><Relationship Id="rId30" Type="http://schemas.openxmlformats.org/officeDocument/2006/relationships/image" Target="../media/image243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238.png"/><Relationship Id="rId33" Type="http://schemas.openxmlformats.org/officeDocument/2006/relationships/image" Target="../media/image246.png"/><Relationship Id="rId38" Type="http://schemas.openxmlformats.org/officeDocument/2006/relationships/image" Target="../media/image48.png"/><Relationship Id="rId20" Type="http://schemas.openxmlformats.org/officeDocument/2006/relationships/image" Target="../media/image39.png"/><Relationship Id="rId4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165.png"/><Relationship Id="rId39" Type="http://schemas.openxmlformats.org/officeDocument/2006/relationships/image" Target="../media/image48.png"/><Relationship Id="rId21" Type="http://schemas.openxmlformats.org/officeDocument/2006/relationships/image" Target="../media/image40.png"/><Relationship Id="rId34" Type="http://schemas.openxmlformats.org/officeDocument/2006/relationships/image" Target="../media/image255.png"/><Relationship Id="rId42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5.png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27.png"/><Relationship Id="rId32" Type="http://schemas.openxmlformats.org/officeDocument/2006/relationships/image" Target="../media/image253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247.png"/><Relationship Id="rId28" Type="http://schemas.openxmlformats.org/officeDocument/2006/relationships/image" Target="../media/image249.png"/><Relationship Id="rId36" Type="http://schemas.openxmlformats.org/officeDocument/2006/relationships/image" Target="../media/image4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252.png"/><Relationship Id="rId44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37.png"/><Relationship Id="rId27" Type="http://schemas.openxmlformats.org/officeDocument/2006/relationships/image" Target="../media/image248.png"/><Relationship Id="rId30" Type="http://schemas.openxmlformats.org/officeDocument/2006/relationships/image" Target="../media/image251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254.png"/><Relationship Id="rId38" Type="http://schemas.openxmlformats.org/officeDocument/2006/relationships/image" Target="../media/image47.png"/><Relationship Id="rId46" Type="http://schemas.openxmlformats.org/officeDocument/2006/relationships/image" Target="../media/image22.png"/><Relationship Id="rId20" Type="http://schemas.openxmlformats.org/officeDocument/2006/relationships/image" Target="../media/image39.png"/><Relationship Id="rId4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51.png"/><Relationship Id="rId39" Type="http://schemas.openxmlformats.org/officeDocument/2006/relationships/image" Target="../media/image49.png"/><Relationship Id="rId21" Type="http://schemas.openxmlformats.org/officeDocument/2006/relationships/image" Target="../media/image40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5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65.png"/><Relationship Id="rId32" Type="http://schemas.openxmlformats.org/officeDocument/2006/relationships/image" Target="../media/image261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258.png"/><Relationship Id="rId36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81.png"/><Relationship Id="rId44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237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256.png"/><Relationship Id="rId33" Type="http://schemas.openxmlformats.org/officeDocument/2006/relationships/image" Target="../media/image262.png"/><Relationship Id="rId38" Type="http://schemas.openxmlformats.org/officeDocument/2006/relationships/image" Target="../media/image48.png"/><Relationship Id="rId20" Type="http://schemas.openxmlformats.org/officeDocument/2006/relationships/image" Target="../media/image39.png"/><Relationship Id="rId4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251.png"/><Relationship Id="rId26" Type="http://schemas.openxmlformats.org/officeDocument/2006/relationships/image" Target="../media/image47.png"/><Relationship Id="rId3" Type="http://schemas.openxmlformats.org/officeDocument/2006/relationships/image" Target="../media/image23.png"/><Relationship Id="rId21" Type="http://schemas.openxmlformats.org/officeDocument/2006/relationships/image" Target="../media/image264.png"/><Relationship Id="rId34" Type="http://schemas.openxmlformats.org/officeDocument/2006/relationships/image" Target="../media/image22.png"/><Relationship Id="rId7" Type="http://schemas.openxmlformats.org/officeDocument/2006/relationships/image" Target="../media/image56.png"/><Relationship Id="rId12" Type="http://schemas.openxmlformats.org/officeDocument/2006/relationships/image" Target="../media/image38.png"/><Relationship Id="rId17" Type="http://schemas.openxmlformats.org/officeDocument/2006/relationships/image" Target="../media/image165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2.png"/><Relationship Id="rId20" Type="http://schemas.openxmlformats.org/officeDocument/2006/relationships/image" Target="../media/image263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5.png"/><Relationship Id="rId24" Type="http://schemas.openxmlformats.org/officeDocument/2006/relationships/image" Target="../media/image44.png"/><Relationship Id="rId32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237.png"/><Relationship Id="rId23" Type="http://schemas.openxmlformats.org/officeDocument/2006/relationships/image" Target="../media/image266.png"/><Relationship Id="rId28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257.png"/><Relationship Id="rId31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40.png"/><Relationship Id="rId22" Type="http://schemas.openxmlformats.org/officeDocument/2006/relationships/image" Target="../media/image265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8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8.png"/><Relationship Id="rId18" Type="http://schemas.openxmlformats.org/officeDocument/2006/relationships/image" Target="../media/image52.png"/><Relationship Id="rId26" Type="http://schemas.openxmlformats.org/officeDocument/2006/relationships/image" Target="../media/image251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56.png"/><Relationship Id="rId12" Type="http://schemas.openxmlformats.org/officeDocument/2006/relationships/image" Target="../media/image267.png"/><Relationship Id="rId17" Type="http://schemas.openxmlformats.org/officeDocument/2006/relationships/image" Target="../media/image53.png"/><Relationship Id="rId25" Type="http://schemas.openxmlformats.org/officeDocument/2006/relationships/image" Target="../media/image165.png"/><Relationship Id="rId3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.png"/><Relationship Id="rId20" Type="http://schemas.openxmlformats.org/officeDocument/2006/relationships/image" Target="../media/image38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272.png"/><Relationship Id="rId32" Type="http://schemas.openxmlformats.org/officeDocument/2006/relationships/image" Target="../media/image274.png"/><Relationship Id="rId5" Type="http://schemas.openxmlformats.org/officeDocument/2006/relationships/image" Target="../media/image25.png"/><Relationship Id="rId15" Type="http://schemas.openxmlformats.org/officeDocument/2006/relationships/image" Target="../media/image270.png"/><Relationship Id="rId23" Type="http://schemas.openxmlformats.org/officeDocument/2006/relationships/image" Target="../media/image271.png"/><Relationship Id="rId28" Type="http://schemas.openxmlformats.org/officeDocument/2006/relationships/image" Target="../media/image44.png"/><Relationship Id="rId10" Type="http://schemas.openxmlformats.org/officeDocument/2006/relationships/image" Target="../media/image47.png"/><Relationship Id="rId19" Type="http://schemas.openxmlformats.org/officeDocument/2006/relationships/image" Target="../media/image45.png"/><Relationship Id="rId31" Type="http://schemas.openxmlformats.org/officeDocument/2006/relationships/image" Target="../media/image273.png"/><Relationship Id="rId4" Type="http://schemas.openxmlformats.org/officeDocument/2006/relationships/image" Target="../media/image24.png"/><Relationship Id="rId9" Type="http://schemas.openxmlformats.org/officeDocument/2006/relationships/image" Target="../media/image46.png"/><Relationship Id="rId14" Type="http://schemas.openxmlformats.org/officeDocument/2006/relationships/image" Target="../media/image269.png"/><Relationship Id="rId22" Type="http://schemas.openxmlformats.org/officeDocument/2006/relationships/image" Target="../media/image40.png"/><Relationship Id="rId27" Type="http://schemas.openxmlformats.org/officeDocument/2006/relationships/image" Target="../media/image257.png"/><Relationship Id="rId30" Type="http://schemas.openxmlformats.org/officeDocument/2006/relationships/image" Target="../media/image258.png"/><Relationship Id="rId8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8.png"/><Relationship Id="rId18" Type="http://schemas.openxmlformats.org/officeDocument/2006/relationships/image" Target="../media/image52.png"/><Relationship Id="rId26" Type="http://schemas.openxmlformats.org/officeDocument/2006/relationships/image" Target="../media/image251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56.png"/><Relationship Id="rId12" Type="http://schemas.openxmlformats.org/officeDocument/2006/relationships/image" Target="../media/image267.png"/><Relationship Id="rId17" Type="http://schemas.openxmlformats.org/officeDocument/2006/relationships/image" Target="../media/image53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7.png"/><Relationship Id="rId20" Type="http://schemas.openxmlformats.org/officeDocument/2006/relationships/image" Target="../media/image38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272.png"/><Relationship Id="rId32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270.png"/><Relationship Id="rId23" Type="http://schemas.openxmlformats.org/officeDocument/2006/relationships/image" Target="../media/image271.png"/><Relationship Id="rId28" Type="http://schemas.openxmlformats.org/officeDocument/2006/relationships/image" Target="../media/image44.png"/><Relationship Id="rId10" Type="http://schemas.openxmlformats.org/officeDocument/2006/relationships/image" Target="../media/image47.png"/><Relationship Id="rId19" Type="http://schemas.openxmlformats.org/officeDocument/2006/relationships/image" Target="../media/image45.png"/><Relationship Id="rId31" Type="http://schemas.openxmlformats.org/officeDocument/2006/relationships/image" Target="../media/image276.png"/><Relationship Id="rId4" Type="http://schemas.openxmlformats.org/officeDocument/2006/relationships/image" Target="../media/image24.png"/><Relationship Id="rId9" Type="http://schemas.openxmlformats.org/officeDocument/2006/relationships/image" Target="../media/image46.png"/><Relationship Id="rId14" Type="http://schemas.openxmlformats.org/officeDocument/2006/relationships/image" Target="../media/image269.png"/><Relationship Id="rId22" Type="http://schemas.openxmlformats.org/officeDocument/2006/relationships/image" Target="../media/image40.png"/><Relationship Id="rId27" Type="http://schemas.openxmlformats.org/officeDocument/2006/relationships/image" Target="../media/image257.png"/><Relationship Id="rId30" Type="http://schemas.openxmlformats.org/officeDocument/2006/relationships/image" Target="../media/image27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26" Type="http://schemas.openxmlformats.org/officeDocument/2006/relationships/image" Target="../media/image27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5.png"/><Relationship Id="rId7" Type="http://schemas.openxmlformats.org/officeDocument/2006/relationships/image" Target="../media/image61.png"/><Relationship Id="rId12" Type="http://schemas.openxmlformats.org/officeDocument/2006/relationships/image" Target="../media/image47.png"/><Relationship Id="rId17" Type="http://schemas.openxmlformats.org/officeDocument/2006/relationships/image" Target="../media/image270.png"/><Relationship Id="rId25" Type="http://schemas.openxmlformats.org/officeDocument/2006/relationships/image" Target="../media/image271.png"/><Relationship Id="rId33" Type="http://schemas.openxmlformats.org/officeDocument/2006/relationships/image" Target="../media/image277.png"/><Relationship Id="rId2" Type="http://schemas.microsoft.com/office/2007/relationships/media" Target="../media/media1.mp4"/><Relationship Id="rId16" Type="http://schemas.openxmlformats.org/officeDocument/2006/relationships/image" Target="../media/image269.png"/><Relationship Id="rId20" Type="http://schemas.openxmlformats.org/officeDocument/2006/relationships/image" Target="../media/image52.png"/><Relationship Id="rId29" Type="http://schemas.openxmlformats.org/officeDocument/2006/relationships/image" Target="../media/image257.png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46.png"/><Relationship Id="rId24" Type="http://schemas.openxmlformats.org/officeDocument/2006/relationships/image" Target="../media/image40.png"/><Relationship Id="rId32" Type="http://schemas.openxmlformats.org/officeDocument/2006/relationships/image" Target="../media/image22.png"/><Relationship Id="rId5" Type="http://schemas.openxmlformats.org/officeDocument/2006/relationships/image" Target="../media/image23.png"/><Relationship Id="rId15" Type="http://schemas.openxmlformats.org/officeDocument/2006/relationships/image" Target="../media/image268.png"/><Relationship Id="rId23" Type="http://schemas.openxmlformats.org/officeDocument/2006/relationships/image" Target="../media/image39.png"/><Relationship Id="rId28" Type="http://schemas.openxmlformats.org/officeDocument/2006/relationships/image" Target="../media/image251.png"/><Relationship Id="rId10" Type="http://schemas.openxmlformats.org/officeDocument/2006/relationships/image" Target="../media/image27.png"/><Relationship Id="rId19" Type="http://schemas.openxmlformats.org/officeDocument/2006/relationships/image" Target="../media/image53.png"/><Relationship Id="rId31" Type="http://schemas.openxmlformats.org/officeDocument/2006/relationships/image" Target="../media/image54.png"/><Relationship Id="rId4" Type="http://schemas.openxmlformats.org/officeDocument/2006/relationships/notesSlide" Target="../notesSlides/notesSlide36.xml"/><Relationship Id="rId9" Type="http://schemas.openxmlformats.org/officeDocument/2006/relationships/image" Target="../media/image56.png"/><Relationship Id="rId14" Type="http://schemas.openxmlformats.org/officeDocument/2006/relationships/image" Target="../media/image267.png"/><Relationship Id="rId22" Type="http://schemas.openxmlformats.org/officeDocument/2006/relationships/image" Target="../media/image38.png"/><Relationship Id="rId27" Type="http://schemas.openxmlformats.org/officeDocument/2006/relationships/image" Target="../media/image165.png"/><Relationship Id="rId30" Type="http://schemas.openxmlformats.org/officeDocument/2006/relationships/image" Target="../media/image44.png"/><Relationship Id="rId8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8.png"/><Relationship Id="rId18" Type="http://schemas.openxmlformats.org/officeDocument/2006/relationships/image" Target="../media/image52.png"/><Relationship Id="rId26" Type="http://schemas.openxmlformats.org/officeDocument/2006/relationships/image" Target="../media/image251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56.png"/><Relationship Id="rId12" Type="http://schemas.openxmlformats.org/officeDocument/2006/relationships/image" Target="../media/image267.png"/><Relationship Id="rId17" Type="http://schemas.openxmlformats.org/officeDocument/2006/relationships/image" Target="../media/image53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7.png"/><Relationship Id="rId20" Type="http://schemas.openxmlformats.org/officeDocument/2006/relationships/image" Target="../media/image38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272.png"/><Relationship Id="rId32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270.png"/><Relationship Id="rId23" Type="http://schemas.openxmlformats.org/officeDocument/2006/relationships/image" Target="../media/image271.png"/><Relationship Id="rId28" Type="http://schemas.openxmlformats.org/officeDocument/2006/relationships/image" Target="../media/image44.png"/><Relationship Id="rId10" Type="http://schemas.openxmlformats.org/officeDocument/2006/relationships/image" Target="../media/image47.png"/><Relationship Id="rId19" Type="http://schemas.openxmlformats.org/officeDocument/2006/relationships/image" Target="../media/image45.png"/><Relationship Id="rId31" Type="http://schemas.openxmlformats.org/officeDocument/2006/relationships/image" Target="../media/image279.png"/><Relationship Id="rId4" Type="http://schemas.openxmlformats.org/officeDocument/2006/relationships/image" Target="../media/image24.png"/><Relationship Id="rId9" Type="http://schemas.openxmlformats.org/officeDocument/2006/relationships/image" Target="../media/image46.png"/><Relationship Id="rId14" Type="http://schemas.openxmlformats.org/officeDocument/2006/relationships/image" Target="../media/image269.png"/><Relationship Id="rId22" Type="http://schemas.openxmlformats.org/officeDocument/2006/relationships/image" Target="../media/image40.png"/><Relationship Id="rId27" Type="http://schemas.openxmlformats.org/officeDocument/2006/relationships/image" Target="../media/image257.png"/><Relationship Id="rId30" Type="http://schemas.openxmlformats.org/officeDocument/2006/relationships/image" Target="../media/image2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8.png"/><Relationship Id="rId18" Type="http://schemas.openxmlformats.org/officeDocument/2006/relationships/image" Target="../media/image52.png"/><Relationship Id="rId26" Type="http://schemas.openxmlformats.org/officeDocument/2006/relationships/image" Target="../media/image251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56.png"/><Relationship Id="rId12" Type="http://schemas.openxmlformats.org/officeDocument/2006/relationships/image" Target="../media/image267.png"/><Relationship Id="rId17" Type="http://schemas.openxmlformats.org/officeDocument/2006/relationships/image" Target="../media/image53.png"/><Relationship Id="rId25" Type="http://schemas.openxmlformats.org/officeDocument/2006/relationships/image" Target="../media/image16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7.png"/><Relationship Id="rId20" Type="http://schemas.openxmlformats.org/officeDocument/2006/relationships/image" Target="../media/image38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272.png"/><Relationship Id="rId32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270.png"/><Relationship Id="rId23" Type="http://schemas.openxmlformats.org/officeDocument/2006/relationships/image" Target="../media/image271.png"/><Relationship Id="rId28" Type="http://schemas.openxmlformats.org/officeDocument/2006/relationships/image" Target="../media/image44.png"/><Relationship Id="rId10" Type="http://schemas.openxmlformats.org/officeDocument/2006/relationships/image" Target="../media/image47.png"/><Relationship Id="rId19" Type="http://schemas.openxmlformats.org/officeDocument/2006/relationships/image" Target="../media/image45.png"/><Relationship Id="rId31" Type="http://schemas.openxmlformats.org/officeDocument/2006/relationships/image" Target="../media/image281.png"/><Relationship Id="rId4" Type="http://schemas.openxmlformats.org/officeDocument/2006/relationships/image" Target="../media/image24.png"/><Relationship Id="rId9" Type="http://schemas.openxmlformats.org/officeDocument/2006/relationships/image" Target="../media/image46.png"/><Relationship Id="rId14" Type="http://schemas.openxmlformats.org/officeDocument/2006/relationships/image" Target="../media/image269.png"/><Relationship Id="rId22" Type="http://schemas.openxmlformats.org/officeDocument/2006/relationships/image" Target="../media/image40.png"/><Relationship Id="rId27" Type="http://schemas.openxmlformats.org/officeDocument/2006/relationships/image" Target="../media/image257.png"/><Relationship Id="rId30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4.png"/><Relationship Id="rId21" Type="http://schemas.openxmlformats.org/officeDocument/2006/relationships/image" Target="../media/image40.png"/><Relationship Id="rId34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57.png"/><Relationship Id="rId33" Type="http://schemas.openxmlformats.org/officeDocument/2006/relationships/image" Target="../media/image51.png"/><Relationship Id="rId38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63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62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7.png"/><Relationship Id="rId18" Type="http://schemas.openxmlformats.org/officeDocument/2006/relationships/image" Target="../media/image291.png"/><Relationship Id="rId26" Type="http://schemas.openxmlformats.org/officeDocument/2006/relationships/image" Target="../media/image298.png"/><Relationship Id="rId39" Type="http://schemas.openxmlformats.org/officeDocument/2006/relationships/image" Target="../media/image311.png"/><Relationship Id="rId21" Type="http://schemas.openxmlformats.org/officeDocument/2006/relationships/image" Target="../media/image44.png"/><Relationship Id="rId34" Type="http://schemas.openxmlformats.org/officeDocument/2006/relationships/image" Target="../media/image306.png"/><Relationship Id="rId42" Type="http://schemas.openxmlformats.org/officeDocument/2006/relationships/image" Target="../media/image314.png"/><Relationship Id="rId47" Type="http://schemas.openxmlformats.org/officeDocument/2006/relationships/image" Target="../media/image319.png"/><Relationship Id="rId50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89.png"/><Relationship Id="rId29" Type="http://schemas.openxmlformats.org/officeDocument/2006/relationships/image" Target="../media/image301.png"/><Relationship Id="rId11" Type="http://schemas.openxmlformats.org/officeDocument/2006/relationships/image" Target="../media/image268.png"/><Relationship Id="rId24" Type="http://schemas.openxmlformats.org/officeDocument/2006/relationships/image" Target="../media/image296.png"/><Relationship Id="rId32" Type="http://schemas.openxmlformats.org/officeDocument/2006/relationships/image" Target="../media/image304.png"/><Relationship Id="rId37" Type="http://schemas.openxmlformats.org/officeDocument/2006/relationships/image" Target="../media/image309.png"/><Relationship Id="rId40" Type="http://schemas.openxmlformats.org/officeDocument/2006/relationships/image" Target="../media/image312.png"/><Relationship Id="rId45" Type="http://schemas.openxmlformats.org/officeDocument/2006/relationships/image" Target="../media/image317.png"/><Relationship Id="rId5" Type="http://schemas.openxmlformats.org/officeDocument/2006/relationships/image" Target="../media/image25.png"/><Relationship Id="rId15" Type="http://schemas.openxmlformats.org/officeDocument/2006/relationships/image" Target="../media/image52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36" Type="http://schemas.openxmlformats.org/officeDocument/2006/relationships/image" Target="../media/image308.png"/><Relationship Id="rId49" Type="http://schemas.openxmlformats.org/officeDocument/2006/relationships/image" Target="../media/image321.png"/><Relationship Id="rId10" Type="http://schemas.openxmlformats.org/officeDocument/2006/relationships/image" Target="../media/image267.png"/><Relationship Id="rId19" Type="http://schemas.openxmlformats.org/officeDocument/2006/relationships/image" Target="../media/image292.png"/><Relationship Id="rId31" Type="http://schemas.openxmlformats.org/officeDocument/2006/relationships/image" Target="../media/image303.png"/><Relationship Id="rId44" Type="http://schemas.openxmlformats.org/officeDocument/2006/relationships/image" Target="../media/image316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288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Relationship Id="rId30" Type="http://schemas.openxmlformats.org/officeDocument/2006/relationships/image" Target="../media/image302.png"/><Relationship Id="rId35" Type="http://schemas.openxmlformats.org/officeDocument/2006/relationships/image" Target="../media/image307.png"/><Relationship Id="rId43" Type="http://schemas.openxmlformats.org/officeDocument/2006/relationships/image" Target="../media/image315.png"/><Relationship Id="rId48" Type="http://schemas.openxmlformats.org/officeDocument/2006/relationships/image" Target="../media/image320.png"/><Relationship Id="rId8" Type="http://schemas.openxmlformats.org/officeDocument/2006/relationships/image" Target="../media/image47.png"/><Relationship Id="rId3" Type="http://schemas.openxmlformats.org/officeDocument/2006/relationships/image" Target="../media/image23.png"/><Relationship Id="rId12" Type="http://schemas.openxmlformats.org/officeDocument/2006/relationships/image" Target="../media/image286.png"/><Relationship Id="rId17" Type="http://schemas.openxmlformats.org/officeDocument/2006/relationships/image" Target="../media/image290.png"/><Relationship Id="rId25" Type="http://schemas.openxmlformats.org/officeDocument/2006/relationships/image" Target="../media/image297.png"/><Relationship Id="rId33" Type="http://schemas.openxmlformats.org/officeDocument/2006/relationships/image" Target="../media/image305.png"/><Relationship Id="rId38" Type="http://schemas.openxmlformats.org/officeDocument/2006/relationships/image" Target="../media/image310.png"/><Relationship Id="rId46" Type="http://schemas.openxmlformats.org/officeDocument/2006/relationships/image" Target="../media/image318.png"/><Relationship Id="rId20" Type="http://schemas.openxmlformats.org/officeDocument/2006/relationships/image" Target="../media/image293.png"/><Relationship Id="rId41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32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66.png"/><Relationship Id="rId28" Type="http://schemas.openxmlformats.org/officeDocument/2006/relationships/image" Target="../media/image47.png"/><Relationship Id="rId36" Type="http://schemas.openxmlformats.org/officeDocument/2006/relationships/image" Target="../media/image2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65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69.png"/><Relationship Id="rId39" Type="http://schemas.openxmlformats.org/officeDocument/2006/relationships/image" Target="../media/image22.png"/><Relationship Id="rId21" Type="http://schemas.openxmlformats.org/officeDocument/2006/relationships/image" Target="../media/image40.png"/><Relationship Id="rId34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68.png"/><Relationship Id="rId33" Type="http://schemas.openxmlformats.org/officeDocument/2006/relationships/image" Target="../media/image50.png"/><Relationship Id="rId38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57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67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74.png"/><Relationship Id="rId39" Type="http://schemas.openxmlformats.org/officeDocument/2006/relationships/image" Target="../media/image51.png"/><Relationship Id="rId21" Type="http://schemas.openxmlformats.org/officeDocument/2006/relationships/image" Target="../media/image40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77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72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76.png"/><Relationship Id="rId36" Type="http://schemas.openxmlformats.org/officeDocument/2006/relationships/image" Target="../media/image48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7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71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47.png"/><Relationship Id="rId43" Type="http://schemas.openxmlformats.org/officeDocument/2006/relationships/image" Target="../media/image22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73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82.png"/><Relationship Id="rId39" Type="http://schemas.openxmlformats.org/officeDocument/2006/relationships/image" Target="../media/image22.png"/><Relationship Id="rId21" Type="http://schemas.openxmlformats.org/officeDocument/2006/relationships/image" Target="../media/image40.png"/><Relationship Id="rId34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8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8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5" Type="http://schemas.openxmlformats.org/officeDocument/2006/relationships/image" Target="../media/image61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7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71.png"/><Relationship Id="rId27" Type="http://schemas.openxmlformats.org/officeDocument/2006/relationships/image" Target="../media/image8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86.png"/><Relationship Id="rId39" Type="http://schemas.openxmlformats.org/officeDocument/2006/relationships/image" Target="../media/image52.png"/><Relationship Id="rId21" Type="http://schemas.openxmlformats.org/officeDocument/2006/relationships/image" Target="../media/image40.png"/><Relationship Id="rId34" Type="http://schemas.openxmlformats.org/officeDocument/2006/relationships/image" Target="../media/image47.png"/><Relationship Id="rId42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81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84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88.png"/><Relationship Id="rId36" Type="http://schemas.openxmlformats.org/officeDocument/2006/relationships/image" Target="../media/image49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71.png"/><Relationship Id="rId27" Type="http://schemas.openxmlformats.org/officeDocument/2006/relationships/image" Target="../media/image87.png"/><Relationship Id="rId30" Type="http://schemas.openxmlformats.org/officeDocument/2006/relationships/image" Target="../media/image89.png"/><Relationship Id="rId35" Type="http://schemas.openxmlformats.org/officeDocument/2006/relationships/image" Target="../media/image48.png"/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85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980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527" y="0"/>
            <a:ext cx="8770668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662" y="972382"/>
            <a:ext cx="5185934" cy="8321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76" y="1735202"/>
            <a:ext cx="5162074" cy="3657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0926" y="1181555"/>
            <a:ext cx="1037272" cy="5760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7030" y="1207273"/>
            <a:ext cx="4513421" cy="4846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2512" y="1865175"/>
            <a:ext cx="4513421" cy="7315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9752" y="2981780"/>
            <a:ext cx="1037272" cy="57607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5534" y="3007498"/>
            <a:ext cx="4513421" cy="4846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1016" y="3665400"/>
            <a:ext cx="4513421" cy="7315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9752" y="5152337"/>
            <a:ext cx="1037272" cy="57607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35534" y="5178055"/>
            <a:ext cx="4513421" cy="484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1016" y="5835957"/>
            <a:ext cx="4513421" cy="7315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69752" y="7312607"/>
            <a:ext cx="1037272" cy="57607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35534" y="7338325"/>
            <a:ext cx="4513421" cy="4846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61016" y="7996227"/>
            <a:ext cx="4513421" cy="36576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2890" y="572756"/>
            <a:ext cx="8780526" cy="1214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3817735" y="4952676"/>
            <a:ext cx="9915660" cy="91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84474" y="2246321"/>
            <a:ext cx="187738" cy="18816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657186" y="2434535"/>
            <a:ext cx="9445752" cy="805243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0612" y="3466929"/>
            <a:ext cx="1379315" cy="165820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04430" y="3466957"/>
            <a:ext cx="7494937" cy="32918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0764" y="3466957"/>
            <a:ext cx="283464" cy="28346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44208" y="3796068"/>
            <a:ext cx="9261729" cy="168563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41331" y="5481782"/>
            <a:ext cx="7662243" cy="398878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08447" y="7454939"/>
            <a:ext cx="7494937" cy="32918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34732" y="7455076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62315" y="3105897"/>
            <a:ext cx="14543675" cy="6318933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36745" y="3154058"/>
            <a:ext cx="281178" cy="28117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56956" y="3154205"/>
            <a:ext cx="7494937" cy="32918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7453" y="3217969"/>
            <a:ext cx="6993446" cy="413237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42751" y="7403869"/>
            <a:ext cx="7057596" cy="186994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39812" y="7644119"/>
            <a:ext cx="281178" cy="28117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39812" y="8085728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39812" y="8525143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5842" y="7644238"/>
            <a:ext cx="6127909" cy="32918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45906" y="8085847"/>
            <a:ext cx="7494937" cy="32918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45906" y="8525143"/>
            <a:ext cx="7494937" cy="65836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8109" y="4323539"/>
            <a:ext cx="3041809" cy="428196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941686" y="4254685"/>
            <a:ext cx="3041809" cy="4281964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0164" y="6190616"/>
            <a:ext cx="2345007" cy="1950387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48607" y="6190689"/>
            <a:ext cx="2340864" cy="196867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87702" y="4640443"/>
            <a:ext cx="1462754" cy="14849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655101" y="4641860"/>
            <a:ext cx="1615202" cy="150004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96537" y="8221087"/>
            <a:ext cx="1644920" cy="31546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862429" y="8247815"/>
            <a:ext cx="3131963" cy="24688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41251" y="5010153"/>
            <a:ext cx="1469898" cy="694944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684045" y="5581196"/>
            <a:ext cx="1469898" cy="237744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643055" y="7334439"/>
            <a:ext cx="1699927" cy="7315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21589740">
            <a:off x="13588807" y="5012695"/>
            <a:ext cx="1680530" cy="649224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727704" y="5581168"/>
            <a:ext cx="1469898" cy="237744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640196" y="8185398"/>
            <a:ext cx="1644920" cy="31546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2878318" y="8231191"/>
            <a:ext cx="3131963" cy="24688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0164" y="6190616"/>
            <a:ext cx="2345007" cy="1950387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48607" y="6190689"/>
            <a:ext cx="2340864" cy="196867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262268" y="2957636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7453" y="3507712"/>
            <a:ext cx="5594128" cy="2930081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47954" y="6437733"/>
            <a:ext cx="11897201" cy="302094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07531" y="3068132"/>
            <a:ext cx="6127909" cy="32918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8811" y="3728201"/>
            <a:ext cx="8285036" cy="236072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72696" y="4458834"/>
            <a:ext cx="8298894" cy="1316736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72760" y="3878839"/>
            <a:ext cx="487918" cy="43562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24738" y="4017316"/>
            <a:ext cx="6127909" cy="32918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609" y="3669140"/>
            <a:ext cx="7037165" cy="5820013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58894" y="3669140"/>
            <a:ext cx="8003715" cy="316039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98472" y="7063347"/>
            <a:ext cx="6256353" cy="203782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81558" y="7511650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4E3644-A2B8-4981-BDCF-96BA2749EED5}"/>
              </a:ext>
            </a:extLst>
          </p:cNvPr>
          <p:cNvSpPr/>
          <p:nvPr/>
        </p:nvSpPr>
        <p:spPr>
          <a:xfrm>
            <a:off x="1562600" y="6989869"/>
            <a:ext cx="5629032" cy="8029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08114" y="3081610"/>
            <a:ext cx="4910042" cy="642737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3776043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00387" y="3586076"/>
            <a:ext cx="6660261" cy="5922883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93643" y="5640056"/>
            <a:ext cx="7555944" cy="244573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7742" y="5908002"/>
            <a:ext cx="281178" cy="28117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7742" y="6473193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7742" y="7045708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24159" y="5907874"/>
            <a:ext cx="6127909" cy="32918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7742" y="7634444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24159" y="6473248"/>
            <a:ext cx="6127909" cy="32918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24122" y="7045763"/>
            <a:ext cx="6127909" cy="329184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23985" y="7634572"/>
            <a:ext cx="6127909" cy="329184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0883" y="3444865"/>
            <a:ext cx="6992160" cy="35861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11418" y="3755459"/>
            <a:ext cx="7025592" cy="56538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68910" y="3341263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16430" y="8903065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08114" y="3081610"/>
            <a:ext cx="4910042" cy="64273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38018" y="5639992"/>
            <a:ext cx="7555944" cy="244573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93620" y="5908002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93620" y="6441765"/>
            <a:ext cx="281178" cy="28117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1991" y="5908002"/>
            <a:ext cx="6127909" cy="329184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51899" y="6417790"/>
            <a:ext cx="6127909" cy="329184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93620" y="6934261"/>
            <a:ext cx="281178" cy="28117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93620" y="7474887"/>
            <a:ext cx="281178" cy="28117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51899" y="6934279"/>
            <a:ext cx="6127909" cy="329184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251899" y="7475028"/>
            <a:ext cx="6127909" cy="329184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498" y="4178269"/>
            <a:ext cx="6947154" cy="433954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73044" y="4237384"/>
            <a:ext cx="6551819" cy="252731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2746" y="7045873"/>
            <a:ext cx="6723555" cy="123472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92370" y="7802383"/>
            <a:ext cx="283464" cy="28346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46773" y="7190695"/>
            <a:ext cx="6127909" cy="32918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92224" y="7190668"/>
            <a:ext cx="283464" cy="28346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46773" y="7756572"/>
            <a:ext cx="6127909" cy="32918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710245" y="6764722"/>
            <a:ext cx="7452074" cy="213898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88885" y="4178241"/>
            <a:ext cx="7924705" cy="2295144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14625" y="3846899"/>
            <a:ext cx="6309360" cy="96926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74262" y="8689845"/>
            <a:ext cx="7688818" cy="49234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31221" y="5041243"/>
            <a:ext cx="4700016" cy="340156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48482" y="5041334"/>
            <a:ext cx="4352544" cy="338328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95695" y="3081629"/>
            <a:ext cx="4910042" cy="64273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81036" y="4254438"/>
            <a:ext cx="6040755" cy="443541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21956" y="7464220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20809" y="7464101"/>
            <a:ext cx="281178" cy="28117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859872" y="5543120"/>
            <a:ext cx="6127909" cy="329184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859872" y="6878263"/>
            <a:ext cx="6127909" cy="329184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614904" y="5345930"/>
            <a:ext cx="5871305" cy="9144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614904" y="6737510"/>
            <a:ext cx="5871305" cy="9144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59872" y="5936239"/>
            <a:ext cx="6127909" cy="65836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039094" y="7207420"/>
            <a:ext cx="6127909" cy="131673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61" name="Image 34" descr="preencoded.png">
            <a:extLst>
              <a:ext uri="{FF2B5EF4-FFF2-40B4-BE49-F238E27FC236}">
                <a16:creationId xmlns:a16="http://schemas.microsoft.com/office/drawing/2014/main" id="{8A830B5E-0109-4CF0-860C-17499EE8CB7B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0859872" y="4889205"/>
            <a:ext cx="6127909" cy="3291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7604" y="3642732"/>
            <a:ext cx="13450967" cy="4611291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27293" y="8253896"/>
            <a:ext cx="7891272" cy="111556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59872" y="5807684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79515" y="8806943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50" name="Image 23">
            <a:extLst>
              <a:ext uri="{FF2B5EF4-FFF2-40B4-BE49-F238E27FC236}">
                <a16:creationId xmlns:a16="http://schemas.microsoft.com/office/drawing/2014/main" id="{39104D77-54B3-4B3D-89D6-1F353B28389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757620" y="3083036"/>
            <a:ext cx="7970711" cy="329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2749" y="2443560"/>
            <a:ext cx="3952494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595320">
            <a:off x="2368872" y="2960343"/>
            <a:ext cx="3712418" cy="6591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44" name="Image 40">
            <a:extLst>
              <a:ext uri="{FF2B5EF4-FFF2-40B4-BE49-F238E27FC236}">
                <a16:creationId xmlns:a16="http://schemas.microsoft.com/office/drawing/2014/main" id="{5845483E-07A0-4F19-AAFB-696AFD8EB22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377297" y="2966558"/>
            <a:ext cx="9263872" cy="6588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26913" y="3573969"/>
            <a:ext cx="4268819" cy="272791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2609" y="3595924"/>
            <a:ext cx="6398657" cy="2684193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32737" y="6515182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624219" y="7710833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92425" y="6515118"/>
            <a:ext cx="10346579" cy="32918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041916" y="7710861"/>
            <a:ext cx="5720144" cy="98755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32609" y="7023305"/>
            <a:ext cx="10048685" cy="2083689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74247" y="7204832"/>
            <a:ext cx="7142178" cy="107470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52143" y="7206386"/>
            <a:ext cx="7238762" cy="1071563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7654" y="3595037"/>
            <a:ext cx="14356652" cy="323040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2948" y="8391385"/>
            <a:ext cx="9486900" cy="54864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58560" y="8501085"/>
            <a:ext cx="7970711" cy="32918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4134" y="3765289"/>
            <a:ext cx="7155894" cy="528351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5893" y="2210571"/>
            <a:ext cx="16940403" cy="75718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7581" y="3369198"/>
            <a:ext cx="7886557" cy="601689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24146" y="3495508"/>
            <a:ext cx="3788188" cy="301323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4736" y="5875459"/>
            <a:ext cx="6415802" cy="221027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39528" y="6180155"/>
            <a:ext cx="5419820" cy="65836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39437" y="7219481"/>
            <a:ext cx="5419820" cy="32918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7453" y="6742722"/>
            <a:ext cx="2897648" cy="20839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07105" y="7020818"/>
            <a:ext cx="1605629" cy="1280017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62338" y="6288475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62338" y="7219490"/>
            <a:ext cx="281178" cy="28117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5510" y="5230066"/>
            <a:ext cx="5281517" cy="39319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524381" y="6569671"/>
            <a:ext cx="1653207" cy="228614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945090" y="8826767"/>
            <a:ext cx="5281517" cy="39319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696495" y="8826776"/>
            <a:ext cx="5281517" cy="39319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2682" y="3615730"/>
            <a:ext cx="7590092" cy="32075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33605" y="4431923"/>
            <a:ext cx="7656671" cy="186394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2536" y="6904442"/>
            <a:ext cx="7658814" cy="55664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32462" y="8085783"/>
            <a:ext cx="5623560" cy="69494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87566" y="3936337"/>
            <a:ext cx="7330202" cy="49730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95006" y="4024850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94951" y="6444651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94951" y="7642994"/>
            <a:ext cx="281178" cy="28117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94951" y="8953649"/>
            <a:ext cx="281178" cy="28117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92186" y="4022473"/>
            <a:ext cx="7970711" cy="329184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76148" y="6444572"/>
            <a:ext cx="7970711" cy="329184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76148" y="7642985"/>
            <a:ext cx="7970711" cy="329184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585" y="8905625"/>
            <a:ext cx="7970711" cy="329184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65721" y="8953658"/>
            <a:ext cx="281178" cy="28117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39619" y="8953759"/>
            <a:ext cx="7970711" cy="329184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635">
            <a:off x="1432847" y="3588471"/>
            <a:ext cx="6083439" cy="220828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09690" y="4034333"/>
            <a:ext cx="5419820" cy="131673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76802" y="5952104"/>
            <a:ext cx="5902595" cy="3398711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255691" y="8240625"/>
            <a:ext cx="281178" cy="281178"/>
          </a:xfrm>
          <a:prstGeom prst="rect">
            <a:avLst/>
          </a:prstGeom>
        </p:spPr>
      </p:pic>
      <p:pic>
        <p:nvPicPr>
          <p:cNvPr id="54" name="Image 29" descr="preencoded.png">
            <a:extLst>
              <a:ext uri="{FF2B5EF4-FFF2-40B4-BE49-F238E27FC236}">
                <a16:creationId xmlns:a16="http://schemas.microsoft.com/office/drawing/2014/main" id="{6F228033-8F3A-4F20-8B47-D32491C78BE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709709" y="5952140"/>
            <a:ext cx="5879306" cy="3430857"/>
          </a:xfrm>
          <a:prstGeom prst="rect">
            <a:avLst/>
          </a:prstGeom>
        </p:spPr>
      </p:pic>
      <p:pic>
        <p:nvPicPr>
          <p:cNvPr id="55" name="Image 31" descr="preencoded.png">
            <a:extLst>
              <a:ext uri="{FF2B5EF4-FFF2-40B4-BE49-F238E27FC236}">
                <a16:creationId xmlns:a16="http://schemas.microsoft.com/office/drawing/2014/main" id="{1F10A96C-148D-4CE9-BF93-0AB4FD91C14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026841" y="8085728"/>
            <a:ext cx="7970711" cy="329184"/>
          </a:xfrm>
          <a:prstGeom prst="rect">
            <a:avLst/>
          </a:prstGeom>
        </p:spPr>
      </p:pic>
      <p:pic>
        <p:nvPicPr>
          <p:cNvPr id="56" name="Image 30" descr="preencoded.png">
            <a:extLst>
              <a:ext uri="{FF2B5EF4-FFF2-40B4-BE49-F238E27FC236}">
                <a16:creationId xmlns:a16="http://schemas.microsoft.com/office/drawing/2014/main" id="{2FA87ABC-D08F-45E7-BA95-0FEB295673C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658795" y="8085756"/>
            <a:ext cx="281178" cy="2811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9173" y="3519343"/>
            <a:ext cx="7074027" cy="3062669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7581" y="6582080"/>
            <a:ext cx="7109889" cy="281378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42986" y="3610005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72243" y="3609850"/>
            <a:ext cx="7970711" cy="32918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99317" y="5269660"/>
            <a:ext cx="7274195" cy="233472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53385" y="7695929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79862" y="7676425"/>
            <a:ext cx="7970711" cy="32918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453" y="3631128"/>
            <a:ext cx="4041791" cy="534666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25050" y="3631110"/>
            <a:ext cx="10068258" cy="529009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91159" y="3506303"/>
            <a:ext cx="4721590" cy="10602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40902" y="4496087"/>
            <a:ext cx="6806851" cy="495476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06151" y="7578644"/>
            <a:ext cx="5134488" cy="106290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51" name="Image 46" descr="preencoded.png">
            <a:extLst>
              <a:ext uri="{FF2B5EF4-FFF2-40B4-BE49-F238E27FC236}">
                <a16:creationId xmlns:a16="http://schemas.microsoft.com/office/drawing/2014/main" id="{68D573B5-3272-4977-B245-A84FACD74F0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2483" y="5052870"/>
            <a:ext cx="7815120" cy="22951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526" y="3444709"/>
            <a:ext cx="3833193" cy="397464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09757" y="3444737"/>
            <a:ext cx="8035433" cy="308039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42639" y="3757334"/>
            <a:ext cx="8002572" cy="369417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3722" y="5578370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3795" y="6824844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08186" y="7419268"/>
            <a:ext cx="11978354" cy="195853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517" y="4636419"/>
            <a:ext cx="8612011" cy="483031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8762" y="3506239"/>
            <a:ext cx="15211473" cy="86196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77698" y="5342932"/>
            <a:ext cx="281178" cy="28117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28710" y="5332189"/>
            <a:ext cx="7970711" cy="329184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04660" y="3901681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49886" y="3885606"/>
            <a:ext cx="7970711" cy="32918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CFA32A3-26D0-4B2E-A08E-9B7D8DD8D703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1" r="38717"/>
          <a:stretch/>
        </p:blipFill>
        <p:spPr>
          <a:xfrm>
            <a:off x="10223264" y="4966596"/>
            <a:ext cx="5979888" cy="17931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88816E-48A0-4E6F-B9FD-0D1FB3757747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r="38826"/>
          <a:stretch/>
        </p:blipFill>
        <p:spPr>
          <a:xfrm>
            <a:off x="10244245" y="7280828"/>
            <a:ext cx="5979888" cy="1904782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9570A1E5-3C0C-4736-9361-78FC53341BF0}"/>
              </a:ext>
            </a:extLst>
          </p:cNvPr>
          <p:cNvSpPr/>
          <p:nvPr/>
        </p:nvSpPr>
        <p:spPr>
          <a:xfrm>
            <a:off x="10418044" y="8484156"/>
            <a:ext cx="2089348" cy="297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5688" y="2957737"/>
            <a:ext cx="8575786" cy="70347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595320">
            <a:off x="941411" y="2955771"/>
            <a:ext cx="7716558" cy="659105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3952494" cy="39319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94893" y="10617098"/>
            <a:ext cx="8464201" cy="329184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21281" y="3203683"/>
            <a:ext cx="6123337" cy="6123337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3194676"/>
            <a:ext cx="5721001" cy="6141339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08114" y="3081610"/>
            <a:ext cx="4910042" cy="64273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49674" y="3194667"/>
            <a:ext cx="9372029" cy="604718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49720" y="4495968"/>
            <a:ext cx="9252728" cy="70108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49766" y="6178043"/>
            <a:ext cx="9252585" cy="2662619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19979" y="3950336"/>
            <a:ext cx="487918" cy="43562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49334" y="4056608"/>
            <a:ext cx="7970711" cy="32918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20070" y="5677318"/>
            <a:ext cx="487918" cy="43562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49444" y="5783909"/>
            <a:ext cx="8667226" cy="329184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92425" y="3115562"/>
            <a:ext cx="7970711" cy="32918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180850" y="2957700"/>
            <a:ext cx="9486900" cy="54864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7453" y="3554386"/>
            <a:ext cx="7823835" cy="5831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84262" y="3081629"/>
            <a:ext cx="4910042" cy="642737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78797" y="4415945"/>
            <a:ext cx="6787420" cy="3920919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91857" y="5044644"/>
            <a:ext cx="7970711" cy="329184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035906" y="5044635"/>
            <a:ext cx="7970711" cy="329184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63049" y="5570516"/>
            <a:ext cx="6418517" cy="201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63140" y="5847945"/>
            <a:ext cx="7970711" cy="196596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91908" y="3145801"/>
            <a:ext cx="4910042" cy="64273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1122" y="3101883"/>
            <a:ext cx="15294340" cy="6327077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36600" y="3304139"/>
            <a:ext cx="12483275" cy="232786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89820" y="6321906"/>
            <a:ext cx="12577001" cy="222342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94074" y="5807775"/>
            <a:ext cx="281178" cy="28117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294071" y="8764798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607348" y="5783763"/>
            <a:ext cx="7970711" cy="329184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07348" y="8764725"/>
            <a:ext cx="7970711" cy="329184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86" y="3145783"/>
            <a:ext cx="7181040" cy="564999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21040" y="3193569"/>
            <a:ext cx="8173307" cy="560227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3790" y="8795888"/>
            <a:ext cx="9486900" cy="54864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2099" y="8967252"/>
            <a:ext cx="7970711" cy="32918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9" y="557404"/>
            <a:ext cx="156248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8323" y="464352"/>
            <a:ext cx="1751219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7770" y="555774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44056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3006090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1122" y="3101883"/>
            <a:ext cx="15294340" cy="6327077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77593" y="3101919"/>
            <a:ext cx="3401568" cy="105156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892659" y="4263308"/>
            <a:ext cx="11608451" cy="516564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9" y="557404"/>
            <a:ext cx="156248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8323" y="464352"/>
            <a:ext cx="1751219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7770" y="555774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44056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3006090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89776" y="3248269"/>
            <a:ext cx="14421945" cy="259303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23489" y="5841398"/>
            <a:ext cx="7236905" cy="3471577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FFE497-E22A-4EEC-9A00-058329D26172}"/>
              </a:ext>
            </a:extLst>
          </p:cNvPr>
          <p:cNvSpPr/>
          <p:nvPr/>
        </p:nvSpPr>
        <p:spPr>
          <a:xfrm>
            <a:off x="1737801" y="4472982"/>
            <a:ext cx="14228585" cy="65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5CAD9B-791E-4178-97DC-1B8AB945697C}"/>
              </a:ext>
            </a:extLst>
          </p:cNvPr>
          <p:cNvSpPr txBox="1"/>
          <p:nvPr/>
        </p:nvSpPr>
        <p:spPr>
          <a:xfrm>
            <a:off x="4545149" y="4707121"/>
            <a:ext cx="46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경로만 다르게 지정해서 부하 테스트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1739" y="557404"/>
            <a:ext cx="156248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8323" y="464352"/>
            <a:ext cx="1751219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7770" y="555774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44056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2746" y="2443560"/>
            <a:ext cx="3006090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33" name="2.부하테스트 및 Whatap 모니터링">
            <a:hlinkClick r:id="" action="ppaction://media"/>
            <a:extLst>
              <a:ext uri="{FF2B5EF4-FFF2-40B4-BE49-F238E27FC236}">
                <a16:creationId xmlns:a16="http://schemas.microsoft.com/office/drawing/2014/main" id="{ED9441C7-DD52-4283-9441-F0D20C68B1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65"/>
                </p14:media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775574" y="2979181"/>
            <a:ext cx="11552236" cy="6501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9" y="557404"/>
            <a:ext cx="156248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8323" y="464352"/>
            <a:ext cx="1751219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7770" y="555774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44056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3006090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2101" y="3098390"/>
            <a:ext cx="9054132" cy="6334077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49138" y="4076176"/>
            <a:ext cx="5535406" cy="437869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28F213-9F11-404F-901B-AFA82ED844FB}"/>
              </a:ext>
            </a:extLst>
          </p:cNvPr>
          <p:cNvSpPr/>
          <p:nvPr/>
        </p:nvSpPr>
        <p:spPr>
          <a:xfrm>
            <a:off x="1632636" y="3635937"/>
            <a:ext cx="949926" cy="444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DE47C7-5A8A-4700-B8C9-30AC840DE252}"/>
              </a:ext>
            </a:extLst>
          </p:cNvPr>
          <p:cNvSpPr/>
          <p:nvPr/>
        </p:nvSpPr>
        <p:spPr>
          <a:xfrm>
            <a:off x="11625212" y="4013812"/>
            <a:ext cx="3593787" cy="594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47DAC5-8F3E-41F4-AF36-BE3928DCC149}"/>
              </a:ext>
            </a:extLst>
          </p:cNvPr>
          <p:cNvSpPr/>
          <p:nvPr/>
        </p:nvSpPr>
        <p:spPr>
          <a:xfrm>
            <a:off x="7382683" y="4413713"/>
            <a:ext cx="2915702" cy="1122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9" y="557404"/>
            <a:ext cx="156248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8323" y="464352"/>
            <a:ext cx="1751219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7770" y="555774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44056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2746" y="2443560"/>
            <a:ext cx="3006090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9872" y="4496050"/>
            <a:ext cx="4920615" cy="39319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7284" y="4496123"/>
            <a:ext cx="9486900" cy="54864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91817" y="5044644"/>
            <a:ext cx="7970711" cy="32918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5729" y="3084893"/>
            <a:ext cx="9534477" cy="6352651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859872" y="3909856"/>
            <a:ext cx="5556980" cy="499776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3B670E-7CFE-4E53-B4F6-AED5ECC1FA97}"/>
              </a:ext>
            </a:extLst>
          </p:cNvPr>
          <p:cNvSpPr/>
          <p:nvPr/>
        </p:nvSpPr>
        <p:spPr>
          <a:xfrm>
            <a:off x="1327456" y="3951979"/>
            <a:ext cx="1032685" cy="413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739280-5960-4DC5-98C0-6A476655651A}"/>
              </a:ext>
            </a:extLst>
          </p:cNvPr>
          <p:cNvSpPr/>
          <p:nvPr/>
        </p:nvSpPr>
        <p:spPr>
          <a:xfrm>
            <a:off x="11973672" y="3896194"/>
            <a:ext cx="3497571" cy="586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6D2092-5815-433A-A30E-C896EC2D3CDA}"/>
              </a:ext>
            </a:extLst>
          </p:cNvPr>
          <p:cNvSpPr/>
          <p:nvPr/>
        </p:nvSpPr>
        <p:spPr>
          <a:xfrm>
            <a:off x="7306945" y="4659187"/>
            <a:ext cx="3163452" cy="971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66" y="-16"/>
            <a:ext cx="17708785" cy="1000496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09" y="2919761"/>
            <a:ext cx="2978944" cy="18013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529" y="4905774"/>
            <a:ext cx="8511492" cy="10241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04" y="6213531"/>
            <a:ext cx="3885771" cy="4297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6140" y="2957627"/>
            <a:ext cx="6757416" cy="663854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5688" y="2957737"/>
            <a:ext cx="8575786" cy="703473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319BF3-AF84-41DD-BFA3-0B5812966352}"/>
              </a:ext>
            </a:extLst>
          </p:cNvPr>
          <p:cNvSpPr/>
          <p:nvPr/>
        </p:nvSpPr>
        <p:spPr>
          <a:xfrm>
            <a:off x="2127360" y="4716259"/>
            <a:ext cx="2760822" cy="23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15C4589-BDE1-4EFF-8231-C934200F1E1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92816" y="3716902"/>
            <a:ext cx="8363926" cy="5164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48004" y="464352"/>
            <a:ext cx="1326594" cy="3840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11378" y="891540"/>
            <a:ext cx="3305556" cy="274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24514" y="3433243"/>
            <a:ext cx="6063044" cy="4846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52564" y="3433325"/>
            <a:ext cx="11689318" cy="67594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85339" y="4109186"/>
            <a:ext cx="9821228" cy="405479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4991" y="541361"/>
            <a:ext cx="1818513" cy="29260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2242" y="3466125"/>
            <a:ext cx="2573750" cy="57535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71375" y="3466051"/>
            <a:ext cx="2573750" cy="57535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01058" y="2937272"/>
            <a:ext cx="9662779" cy="914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8564280" y="2674309"/>
            <a:ext cx="536505" cy="914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72978" y="1537655"/>
            <a:ext cx="3918918" cy="91082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24638" y="1786564"/>
            <a:ext cx="3215688" cy="41148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09368" y="3466115"/>
            <a:ext cx="2588038" cy="61079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99905" y="3573777"/>
            <a:ext cx="3215688" cy="36576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3738214" y="3192573"/>
            <a:ext cx="536505" cy="914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311311" y="3588453"/>
            <a:ext cx="3215688" cy="36576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050420" y="3573704"/>
            <a:ext cx="3215688" cy="36576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8564280" y="3192646"/>
            <a:ext cx="536505" cy="9144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3390108" y="3200263"/>
            <a:ext cx="536505" cy="9144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96867" y="4415574"/>
            <a:ext cx="3059525" cy="5085064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203232" y="7032577"/>
            <a:ext cx="3046809" cy="2468023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76042" y="7195807"/>
            <a:ext cx="2386298" cy="53349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81571" y="7276384"/>
            <a:ext cx="3215688" cy="36576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51024" y="5727948"/>
            <a:ext cx="1586913" cy="36576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53173" y="4415537"/>
            <a:ext cx="3059525" cy="5085064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265344" y="7032577"/>
            <a:ext cx="3046809" cy="2468023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68192" y="7195807"/>
            <a:ext cx="2386298" cy="53349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212309" y="7276384"/>
            <a:ext cx="3215688" cy="36576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873109" y="4540279"/>
            <a:ext cx="1912953" cy="2455164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920917" y="5728195"/>
            <a:ext cx="1586913" cy="36576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097878" y="4415793"/>
            <a:ext cx="3059525" cy="5085064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116532" y="7032815"/>
            <a:ext cx="3046809" cy="2468023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2503414" y="7196054"/>
            <a:ext cx="2386298" cy="53349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032224" y="7270394"/>
            <a:ext cx="3215688" cy="36576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701473" y="4567684"/>
            <a:ext cx="1956102" cy="246516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339462" y="7841971"/>
            <a:ext cx="2548461" cy="1344168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588639" y="7974482"/>
            <a:ext cx="2373011" cy="1078992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516322" y="7906049"/>
            <a:ext cx="2373011" cy="1078992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74059" y="4578739"/>
            <a:ext cx="1944386" cy="2459736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6149" y="4076258"/>
            <a:ext cx="15240762" cy="400950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6A7F78-7EA8-44CC-A0EF-C8F14B387750}"/>
              </a:ext>
            </a:extLst>
          </p:cNvPr>
          <p:cNvSpPr/>
          <p:nvPr/>
        </p:nvSpPr>
        <p:spPr>
          <a:xfrm>
            <a:off x="13031391" y="5622870"/>
            <a:ext cx="3143604" cy="23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543665-4DFA-4AC1-AD4D-F53A06368212}"/>
              </a:ext>
            </a:extLst>
          </p:cNvPr>
          <p:cNvSpPr/>
          <p:nvPr/>
        </p:nvSpPr>
        <p:spPr>
          <a:xfrm>
            <a:off x="13071563" y="7778816"/>
            <a:ext cx="3143604" cy="23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601" y="2162446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25688" y="2957737"/>
            <a:ext cx="8575786" cy="703473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2975" y="2957764"/>
            <a:ext cx="9259300" cy="6640687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82337" y="5050826"/>
            <a:ext cx="6234779" cy="284864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713007" y="6145938"/>
            <a:ext cx="8464201" cy="65836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9F843C-3408-469E-BD4D-E52F844C6FEB}"/>
              </a:ext>
            </a:extLst>
          </p:cNvPr>
          <p:cNvSpPr/>
          <p:nvPr/>
        </p:nvSpPr>
        <p:spPr>
          <a:xfrm>
            <a:off x="954725" y="2941443"/>
            <a:ext cx="8862082" cy="3311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40" y="2303941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3795" y="3049890"/>
            <a:ext cx="8612219" cy="117014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87873" y="4219956"/>
            <a:ext cx="7204758" cy="48463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7553" y="4320631"/>
            <a:ext cx="283464" cy="28346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3703" y="4818925"/>
            <a:ext cx="8193310" cy="306752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87873" y="7784763"/>
            <a:ext cx="7204758" cy="4846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7581" y="7886545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20606" y="4704689"/>
            <a:ext cx="7192899" cy="3830336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462827" y="8534964"/>
            <a:ext cx="7204758" cy="4846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02879" y="8620762"/>
            <a:ext cx="281178" cy="28117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40" y="2303941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43811" y="9088468"/>
            <a:ext cx="7204758" cy="48463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80420" y="9190177"/>
            <a:ext cx="281178" cy="28117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15242" y="3191347"/>
            <a:ext cx="10755487" cy="28850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98892" y="6104397"/>
            <a:ext cx="10771775" cy="298408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6940">
            <a:off x="-10165842" y="570964"/>
            <a:ext cx="21925392" cy="50159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7080">
            <a:off x="-1359512" y="5104409"/>
            <a:ext cx="31368492" cy="712263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6" y="2957727"/>
            <a:ext cx="15670530" cy="66153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40" y="2303941"/>
            <a:ext cx="16940403" cy="75718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88" y="464352"/>
            <a:ext cx="1326594" cy="3840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736" y="541361"/>
            <a:ext cx="1151001" cy="2926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3972" y="464352"/>
            <a:ext cx="1326594" cy="3840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4976" y="541361"/>
            <a:ext cx="1818513" cy="2926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6124" y="464352"/>
            <a:ext cx="1326594" cy="3840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109" y="541361"/>
            <a:ext cx="1818513" cy="2926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91972" y="464352"/>
            <a:ext cx="1326594" cy="3840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725" y="2354836"/>
            <a:ext cx="15692104" cy="56678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767" y="2475756"/>
            <a:ext cx="2588181" cy="39319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6149" y="2523753"/>
            <a:ext cx="171307" cy="17130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2746" y="2443560"/>
            <a:ext cx="2588181" cy="393192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0767" y="1307546"/>
            <a:ext cx="8650796" cy="63093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7354" y="4692024"/>
            <a:ext cx="6095333" cy="234286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41451" y="3054197"/>
            <a:ext cx="8967407" cy="607133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84614" y="7342019"/>
            <a:ext cx="4539710" cy="1487757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77127" y="7663349"/>
            <a:ext cx="7494937" cy="32918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40913" y="8165939"/>
            <a:ext cx="7494937" cy="329184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17329" y="7663294"/>
            <a:ext cx="281178" cy="28117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33440" y="8181859"/>
            <a:ext cx="281178" cy="281178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2003" y="3302145"/>
            <a:ext cx="1735074" cy="175451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78" y="329565"/>
            <a:ext cx="2537174" cy="634508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925" y="-99060"/>
            <a:ext cx="17640205" cy="127244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8688" y="891540"/>
            <a:ext cx="3305556" cy="27432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83680" y="891540"/>
            <a:ext cx="3305556" cy="27432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39528" y="891540"/>
            <a:ext cx="3305556" cy="27432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295376" y="891540"/>
            <a:ext cx="3305556" cy="27432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182" y="329565"/>
            <a:ext cx="2537174" cy="634508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75274" y="464352"/>
            <a:ext cx="1812941" cy="384048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61736" y="557404"/>
            <a:ext cx="1562481" cy="292608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78319" y="464352"/>
            <a:ext cx="1751219" cy="384048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77767" y="555774"/>
            <a:ext cx="1818513" cy="292608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36124" y="480394"/>
            <a:ext cx="1746218" cy="384048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978000" y="544558"/>
            <a:ext cx="1818513" cy="292608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882957" y="541361"/>
            <a:ext cx="1818513" cy="292608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44016" y="464352"/>
            <a:ext cx="1326594" cy="384048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218999" y="541361"/>
            <a:ext cx="1818513" cy="292608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46</Words>
  <Application>Microsoft Office PowerPoint</Application>
  <PresentationFormat>사용자 지정</PresentationFormat>
  <Paragraphs>42</Paragraphs>
  <Slides>41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나눔스퀘어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mangoboard.net_42258284</dc:creator>
  <cp:lastModifiedBy>14211</cp:lastModifiedBy>
  <cp:revision>32</cp:revision>
  <dcterms:created xsi:type="dcterms:W3CDTF">2024-10-02T07:13:56Z</dcterms:created>
  <dcterms:modified xsi:type="dcterms:W3CDTF">2024-11-17T16:59:03Z</dcterms:modified>
</cp:coreProperties>
</file>